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4" r:id="rId2"/>
  </p:sldMasterIdLst>
  <p:notesMasterIdLst>
    <p:notesMasterId r:id="rId4"/>
  </p:notesMasterIdLst>
  <p:sldIdLst>
    <p:sldId id="256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72" d="100"/>
          <a:sy n="172" d="100"/>
        </p:scale>
        <p:origin x="562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3894C6-0A17-874F-8C04-3513FCF33ED7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F82C7-924C-B049-B8BC-2352A3299F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0361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8F82C7-924C-B049-B8BC-2352A3299F3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9971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5853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6245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944137"/>
            <a:ext cx="1971675" cy="3688585"/>
          </a:xfrm>
        </p:spPr>
        <p:txBody>
          <a:bodyPr vert="eaVert"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944137"/>
            <a:ext cx="5800725" cy="368858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1274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8D46339-8F5E-72DF-B61B-764C5AD56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4322C72-2646-DBA5-90EC-1DA64B5F1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370C8C4-09CF-9119-E3B8-A711F85F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  <p:sp>
        <p:nvSpPr>
          <p:cNvPr id="6" name="Freeform 2">
            <a:extLst>
              <a:ext uri="{FF2B5EF4-FFF2-40B4-BE49-F238E27FC236}">
                <a16:creationId xmlns:a16="http://schemas.microsoft.com/office/drawing/2014/main" id="{7E11D1D0-C411-0F8C-4E1A-9245A6A81305}"/>
              </a:ext>
            </a:extLst>
          </p:cNvPr>
          <p:cNvSpPr/>
          <p:nvPr userDrawn="1"/>
        </p:nvSpPr>
        <p:spPr>
          <a:xfrm>
            <a:off x="0" y="24441"/>
            <a:ext cx="9545934" cy="514892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 sz="4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54585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">
            <a:extLst>
              <a:ext uri="{FF2B5EF4-FFF2-40B4-BE49-F238E27FC236}">
                <a16:creationId xmlns:a16="http://schemas.microsoft.com/office/drawing/2014/main" id="{444D3C7F-AB44-2584-7533-607C307A35C7}"/>
              </a:ext>
            </a:extLst>
          </p:cNvPr>
          <p:cNvSpPr/>
          <p:nvPr userDrawn="1"/>
        </p:nvSpPr>
        <p:spPr>
          <a:xfrm>
            <a:off x="0" y="0"/>
            <a:ext cx="9144001" cy="51435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 sz="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45645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5860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5742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9130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867144"/>
            <a:ext cx="7886700" cy="502074"/>
          </a:xfrm>
        </p:spPr>
        <p:txBody>
          <a:bodyPr/>
          <a:lstStyle/>
          <a:p>
            <a:r>
              <a:rPr lang="it-IT" dirty="0"/>
              <a:t>Fare clic per modificare lo stile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03758"/>
            <a:ext cx="3886200" cy="3128963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03758"/>
            <a:ext cx="3886200" cy="3128964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81282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840058"/>
            <a:ext cx="7886700" cy="427957"/>
          </a:xfrm>
        </p:spPr>
        <p:txBody>
          <a:bodyPr/>
          <a:lstStyle/>
          <a:p>
            <a:r>
              <a:rPr lang="it-IT" dirty="0"/>
              <a:t>Fare clic per modificare titolo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6511" y="1444823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239565"/>
            <a:ext cx="3868340" cy="2402682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819" y="144440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238721"/>
            <a:ext cx="3887391" cy="2403526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56696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 dirty="0"/>
              <a:t>Fare clic per modificare lo stile titolo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966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730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9287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459" y="942975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42975"/>
            <a:ext cx="4629150" cy="34528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37678"/>
            <a:ext cx="2949178" cy="216406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4648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459" y="942975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42975"/>
            <a:ext cx="4629150" cy="3452813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43125"/>
            <a:ext cx="2949178" cy="22586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85528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44742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944137"/>
            <a:ext cx="1971675" cy="3688585"/>
          </a:xfrm>
        </p:spPr>
        <p:txBody>
          <a:bodyPr vert="eaVert"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944137"/>
            <a:ext cx="5800725" cy="368858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11747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8D46339-8F5E-72DF-B61B-764C5AD56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4322C72-2646-DBA5-90EC-1DA64B5F1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370C8C4-09CF-9119-E3B8-A711F85F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  <p:sp>
        <p:nvSpPr>
          <p:cNvPr id="6" name="Freeform 2">
            <a:extLst>
              <a:ext uri="{FF2B5EF4-FFF2-40B4-BE49-F238E27FC236}">
                <a16:creationId xmlns:a16="http://schemas.microsoft.com/office/drawing/2014/main" id="{7E11D1D0-C411-0F8C-4E1A-9245A6A81305}"/>
              </a:ext>
            </a:extLst>
          </p:cNvPr>
          <p:cNvSpPr/>
          <p:nvPr userDrawn="1"/>
        </p:nvSpPr>
        <p:spPr>
          <a:xfrm>
            <a:off x="0" y="24441"/>
            <a:ext cx="9545934" cy="514892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 sz="4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22716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">
            <a:extLst>
              <a:ext uri="{FF2B5EF4-FFF2-40B4-BE49-F238E27FC236}">
                <a16:creationId xmlns:a16="http://schemas.microsoft.com/office/drawing/2014/main" id="{444D3C7F-AB44-2584-7533-607C307A35C7}"/>
              </a:ext>
            </a:extLst>
          </p:cNvPr>
          <p:cNvSpPr/>
          <p:nvPr userDrawn="1"/>
        </p:nvSpPr>
        <p:spPr>
          <a:xfrm>
            <a:off x="0" y="0"/>
            <a:ext cx="9144001" cy="51435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 sz="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0168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4201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867144"/>
            <a:ext cx="7886700" cy="502074"/>
          </a:xfrm>
        </p:spPr>
        <p:txBody>
          <a:bodyPr/>
          <a:lstStyle/>
          <a:p>
            <a:r>
              <a:rPr lang="it-IT" dirty="0"/>
              <a:t>Fare clic per modificare lo stile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03758"/>
            <a:ext cx="3886200" cy="3128963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03758"/>
            <a:ext cx="3886200" cy="3128964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7400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840058"/>
            <a:ext cx="7886700" cy="427957"/>
          </a:xfrm>
        </p:spPr>
        <p:txBody>
          <a:bodyPr/>
          <a:lstStyle/>
          <a:p>
            <a:r>
              <a:rPr lang="it-IT" dirty="0"/>
              <a:t>Fare clic per modificare titolo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6511" y="1444823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239565"/>
            <a:ext cx="3868340" cy="2402682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819" y="144440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238721"/>
            <a:ext cx="3887391" cy="2403526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5681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 dirty="0"/>
              <a:t>Fare clic per modificare lo stile titolo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889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00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459" y="942975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42975"/>
            <a:ext cx="4629150" cy="34528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37678"/>
            <a:ext cx="2949178" cy="216406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4860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459" y="942975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42975"/>
            <a:ext cx="4629150" cy="3452813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43125"/>
            <a:ext cx="2949178" cy="22586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99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671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44390"/>
            <a:ext cx="7886700" cy="2588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Rettangolo 2">
            <a:extLst>
              <a:ext uri="{FF2B5EF4-FFF2-40B4-BE49-F238E27FC236}">
                <a16:creationId xmlns:a16="http://schemas.microsoft.com/office/drawing/2014/main" id="{1D1B7ECD-4EC3-5735-2B05-91FBF7D4799E}"/>
              </a:ext>
            </a:extLst>
          </p:cNvPr>
          <p:cNvSpPr/>
          <p:nvPr userDrawn="1"/>
        </p:nvSpPr>
        <p:spPr>
          <a:xfrm>
            <a:off x="0" y="2220"/>
            <a:ext cx="9144000" cy="773162"/>
          </a:xfrm>
          <a:prstGeom prst="rect">
            <a:avLst/>
          </a:prstGeom>
          <a:solidFill>
            <a:srgbClr val="00AEA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pic>
        <p:nvPicPr>
          <p:cNvPr id="11" name="Immagine 7" descr="Immagine 7">
            <a:extLst>
              <a:ext uri="{FF2B5EF4-FFF2-40B4-BE49-F238E27FC236}">
                <a16:creationId xmlns:a16="http://schemas.microsoft.com/office/drawing/2014/main" id="{B10C7E2F-10D8-1E91-7595-F9B94C14552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 flipH="1">
            <a:off x="8059655" y="70119"/>
            <a:ext cx="664200" cy="6624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magine 11" descr="Immagine 11">
            <a:extLst>
              <a:ext uri="{FF2B5EF4-FFF2-40B4-BE49-F238E27FC236}">
                <a16:creationId xmlns:a16="http://schemas.microsoft.com/office/drawing/2014/main" id="{845270A1-4001-9052-05E0-A8733617612A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428096" y="108033"/>
            <a:ext cx="2641107" cy="5958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631494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671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44390"/>
            <a:ext cx="7886700" cy="2588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758AD1-15DD-D045-8A89-98E4C83F593D}" type="datetimeFigureOut">
              <a:rPr lang="it-IT" smtClean="0"/>
              <a:t>09/07/2025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35C695-D2D1-BA4D-B744-61B2DB4BC82C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Rettangolo 2">
            <a:extLst>
              <a:ext uri="{FF2B5EF4-FFF2-40B4-BE49-F238E27FC236}">
                <a16:creationId xmlns:a16="http://schemas.microsoft.com/office/drawing/2014/main" id="{1D1B7ECD-4EC3-5735-2B05-91FBF7D4799E}"/>
              </a:ext>
            </a:extLst>
          </p:cNvPr>
          <p:cNvSpPr/>
          <p:nvPr userDrawn="1"/>
        </p:nvSpPr>
        <p:spPr>
          <a:xfrm>
            <a:off x="0" y="2220"/>
            <a:ext cx="9144000" cy="773162"/>
          </a:xfrm>
          <a:prstGeom prst="rect">
            <a:avLst/>
          </a:prstGeom>
          <a:solidFill>
            <a:srgbClr val="00AEA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endParaRPr/>
          </a:p>
        </p:txBody>
      </p:sp>
      <p:pic>
        <p:nvPicPr>
          <p:cNvPr id="11" name="Immagine 7" descr="Immagine 7">
            <a:extLst>
              <a:ext uri="{FF2B5EF4-FFF2-40B4-BE49-F238E27FC236}">
                <a16:creationId xmlns:a16="http://schemas.microsoft.com/office/drawing/2014/main" id="{B10C7E2F-10D8-1E91-7595-F9B94C14552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 flipH="1">
            <a:off x="8059655" y="70119"/>
            <a:ext cx="664200" cy="6624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Immagine 11" descr="Immagine 11">
            <a:extLst>
              <a:ext uri="{FF2B5EF4-FFF2-40B4-BE49-F238E27FC236}">
                <a16:creationId xmlns:a16="http://schemas.microsoft.com/office/drawing/2014/main" id="{845270A1-4001-9052-05E0-A8733617612A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428096" y="108033"/>
            <a:ext cx="2641107" cy="5958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0192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A0570E7-6AAE-0595-659C-1E4FC6249D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B0589D0-DFD2-D19A-F8FF-46EB7B3DB9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95288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zione dmcc.potx" id="{750D9C3E-29D5-4BB0-8DB5-B18A14EE535E}" vid="{AAF45859-0CE3-49F8-A818-5B67538BC862}"/>
    </a:ext>
  </a:extLst>
</a:theme>
</file>

<file path=ppt/theme/theme2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zione dmcc.potx" id="{750D9C3E-29D5-4BB0-8DB5-B18A14EE535E}" vid="{9ED2AA36-A732-4301-86D3-57C64691CC20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1</Words>
  <Application>Microsoft Office PowerPoint</Application>
  <PresentationFormat>Presentazione su schermo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Tema di Office</vt:lpstr>
      <vt:lpstr>1_Tema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milagroadv milagroadv</dc:creator>
  <cp:lastModifiedBy>Admin</cp:lastModifiedBy>
  <cp:revision>4</cp:revision>
  <dcterms:created xsi:type="dcterms:W3CDTF">2025-07-08T15:14:32Z</dcterms:created>
  <dcterms:modified xsi:type="dcterms:W3CDTF">2025-07-09T08:37:52Z</dcterms:modified>
</cp:coreProperties>
</file>